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F7A"/>
    <a:srgbClr val="E8B4B5"/>
    <a:srgbClr val="EC8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76"/>
  </p:normalViewPr>
  <p:slideViewPr>
    <p:cSldViewPr snapToGrid="0">
      <p:cViewPr varScale="1">
        <p:scale>
          <a:sx n="90" d="100"/>
          <a:sy n="90" d="100"/>
        </p:scale>
        <p:origin x="232" y="5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203F9-0CBF-6845-9CD1-A87428BC775D}" type="datetimeFigureOut">
              <a:rPr lang="en-VN" smtClean="0"/>
              <a:t>15/01/2024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37A23-2AA7-6F4B-9E9C-4334AAB444A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56229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37A23-2AA7-6F4B-9E9C-4334AAB444A2}" type="slidenum">
              <a:rPr lang="en-VN" smtClean="0"/>
              <a:t>1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90181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37A23-2AA7-6F4B-9E9C-4334AAB444A2}" type="slidenum">
              <a:rPr lang="en-VN" smtClean="0"/>
              <a:t>6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29140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21814-2E83-E4CA-F5ED-FDF6A6481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E0B6B-EE71-659B-A82B-B5443D3E5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13BCB-0636-0807-A722-C65EC68CC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C20D-9A7A-9643-A9A4-767D380C3D70}" type="datetimeFigureOut">
              <a:rPr lang="en-VN" smtClean="0"/>
              <a:t>15/01/2024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1C727-48C7-C4B5-EB6D-3D1F9EBC9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45AEC-113D-E772-1313-3C949FACF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F335-BB09-8140-8846-1D459884162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304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C55BE-0A2D-B7A9-A9D7-AC6481E86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D04A19-63AE-6DD5-E048-F611524DE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79082-B83D-7E06-BA0A-0EDC67C85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C20D-9A7A-9643-A9A4-767D380C3D70}" type="datetimeFigureOut">
              <a:rPr lang="en-VN" smtClean="0"/>
              <a:t>15/01/2024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1AD26-47D4-A20D-004F-A6F2A066F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E06D8-7E3F-D68C-56EB-DD93410EF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F335-BB09-8140-8846-1D459884162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3094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DEE3F0-1BCB-3F92-ACE1-D48C253D07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7EB8BC-77A2-60F1-49EE-5A2071148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E5E84-50B3-E202-EA79-0F577BDC0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C20D-9A7A-9643-A9A4-767D380C3D70}" type="datetimeFigureOut">
              <a:rPr lang="en-VN" smtClean="0"/>
              <a:t>15/01/2024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08BCC-E79F-758F-882A-4F6626083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F735E-D611-CD68-BD27-6A96B4BA8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F335-BB09-8140-8846-1D459884162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84117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6E699-3267-B9A1-78C9-270E4C3CB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2D004-54F9-1CCA-DB4B-0DDECCA66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D8B57-5AE5-5511-97E0-31A3C3489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C20D-9A7A-9643-A9A4-767D380C3D70}" type="datetimeFigureOut">
              <a:rPr lang="en-VN" smtClean="0"/>
              <a:t>15/01/2024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75B64-2F99-5859-97E0-663B496FA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A29E0-36A3-B151-499E-900ECD51F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F335-BB09-8140-8846-1D459884162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990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28445-5951-0A2B-E177-7B0FF69A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F9FFA-F769-F77B-D3D5-B5ED80B9B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8D0FF-B67B-4640-A886-AC7C8B8E9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C20D-9A7A-9643-A9A4-767D380C3D70}" type="datetimeFigureOut">
              <a:rPr lang="en-VN" smtClean="0"/>
              <a:t>15/01/2024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7492F-29B7-0A34-E493-E36F2A17F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03F96-47EC-470A-DC46-17FBD35F6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F335-BB09-8140-8846-1D459884162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29966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6F190-D66F-35F2-6ED2-FE83BD910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737F3-CC45-DE59-7E93-49D4EBDE2F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28624E-D64E-A7BA-E4B2-5EAD15118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7B6E3B-8607-8179-3535-996EE5805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C20D-9A7A-9643-A9A4-767D380C3D70}" type="datetimeFigureOut">
              <a:rPr lang="en-VN" smtClean="0"/>
              <a:t>15/01/2024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22E9C-7905-A397-E3D4-B87FBB69B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0FAB9C-C8A7-1590-3C88-69DAA47D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F335-BB09-8140-8846-1D459884162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19205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5DF88-C44E-E8E8-8A6B-58832BB5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8F21D-AFC7-B5D9-94C1-10FD9296A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39E4E4-E4D6-A04F-7A28-548F4E3E0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BE6585-8156-C2EB-42B3-C88F7855F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C922A2-D148-35AF-0265-957746D6AA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CC30B8-264F-6CDD-514C-FABF8EFE6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C20D-9A7A-9643-A9A4-767D380C3D70}" type="datetimeFigureOut">
              <a:rPr lang="en-VN" smtClean="0"/>
              <a:t>15/01/2024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C33F45-F2EF-BD88-870B-7B27399B0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C860B1-B0B1-ABBC-E7E9-48FC2E3A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F335-BB09-8140-8846-1D459884162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58276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9D9C-EF55-2250-C920-BBED53051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3210D1-4398-3C1F-54AA-602EDA01A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C20D-9A7A-9643-A9A4-767D380C3D70}" type="datetimeFigureOut">
              <a:rPr lang="en-VN" smtClean="0"/>
              <a:t>15/01/2024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4ED0EF-B1D0-EAC9-4A04-351EF39E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C19388-2C4B-B60B-2150-6C105B0F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F335-BB09-8140-8846-1D459884162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68118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027D7D-273E-E5A6-F684-78EB03D0D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C20D-9A7A-9643-A9A4-767D380C3D70}" type="datetimeFigureOut">
              <a:rPr lang="en-VN" smtClean="0"/>
              <a:t>15/01/2024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5FBE58-17B3-4FA3-D0C7-91BBBBCE6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4077F-634B-5449-3D8C-FC2B2945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F335-BB09-8140-8846-1D459884162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82607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F2973-7903-2F64-58DC-AA3ED7490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C2A2E-5565-CFB1-A9C4-0CD1B7CF4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5685E-54A2-6ABA-CDF4-257819421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AF869-D2D4-093B-5C39-EAA57E27A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C20D-9A7A-9643-A9A4-767D380C3D70}" type="datetimeFigureOut">
              <a:rPr lang="en-VN" smtClean="0"/>
              <a:t>15/01/2024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88632C-9630-C732-C760-025D9DF5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917F9B-6C38-622D-D1E3-27AE830D9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F335-BB09-8140-8846-1D459884162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200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B055E-7AE9-0F2B-32C4-2CA1CA65E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54BD47-1235-6A11-337F-058C945531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C94CE-270F-C588-C954-D15C0AE5A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AE0C2-4641-5E9F-BDC5-F367D3045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C20D-9A7A-9643-A9A4-767D380C3D70}" type="datetimeFigureOut">
              <a:rPr lang="en-VN" smtClean="0"/>
              <a:t>15/01/2024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B8C66-30D0-3D96-C0E8-741E27A29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1259EA-2741-901D-5137-8EF117126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F335-BB09-8140-8846-1D459884162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9697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609390-C1E4-233C-5083-9BF070732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70323-2AEB-587E-652D-D08B91563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6207D-584A-A50B-E044-6BF382A0FA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3C20D-9A7A-9643-A9A4-767D380C3D70}" type="datetimeFigureOut">
              <a:rPr lang="en-VN" smtClean="0"/>
              <a:t>15/01/2024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31A58-2B25-DF25-C030-F2CAB8129C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7C62A-CD6F-5945-4371-E6BB54673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9F335-BB09-8140-8846-1D459884162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72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F94B10-101E-3D8C-7B51-BC13F306E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44" y="0"/>
            <a:ext cx="12210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8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033 -0.24861" pathEditMode="relative" ptsTypes="AA">
                                      <p:cBhvr>
                                        <p:cTn id="6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5033 -0.24861 L 0 0" pathEditMode="relative" ptsTypes="AA">
                                      <p:cBhvr>
                                        <p:cTn id="11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" dur="3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2253A3-3711-6049-5D61-7828DDFFC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93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922 -0.61319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1" y="-306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22 -0.61319 L 0 0 " pathEditMode="relative" rAng="0" ptsTypes="AA">
                                      <p:cBhvr>
                                        <p:cTn id="11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61" y="3064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" dur="30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4.375E-6 -3.33333E-6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45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30C2CC2-C666-D18B-90B5-739E282C2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462" y="2228850"/>
            <a:ext cx="5062538" cy="1885950"/>
          </a:xfrm>
        </p:spPr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 đào trước ngõ</a:t>
            </a:r>
            <a:b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Cười vui sáng hồng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F2C6F1-0861-F370-38F9-EFF25629DC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035"/>
          <a:stretch/>
        </p:blipFill>
        <p:spPr>
          <a:xfrm>
            <a:off x="0" y="592931"/>
            <a:ext cx="7005280" cy="567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1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45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D2D41-7B14-696F-7FB7-F1B1BF1A4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3" y="1751012"/>
            <a:ext cx="4548187" cy="2215870"/>
          </a:xfrm>
        </p:spPr>
        <p:txBody>
          <a:bodyPr>
            <a:normAutofit fontScale="90000"/>
          </a:bodyPr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 mai trong vườn</a:t>
            </a:r>
            <a:b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Rung rinh cánh trắng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6A3E78-066A-EB87-6B2C-843E96286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000"/>
            <a:ext cx="7005600" cy="536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7088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45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FE5D9-B058-AAF6-E43A-2B4C24747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8063" y="2103437"/>
            <a:ext cx="4629150" cy="2065151"/>
          </a:xfrm>
        </p:spPr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Sân nhà đầy nắng</a:t>
            </a:r>
            <a:b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Mẹ phơi áo hoa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09BCD8-3A40-1DE5-F6DA-1CC139692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742950"/>
            <a:ext cx="7005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69630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45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90844-CADA-9CB5-B253-EC5DCD847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0" y="2103437"/>
            <a:ext cx="4429124" cy="1742422"/>
          </a:xfrm>
        </p:spPr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dán tranh gà</a:t>
            </a:r>
            <a:b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treo câu đối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18C12-F974-E337-67F2-2EC622B81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0641"/>
            <a:ext cx="7258050" cy="541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6696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45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55045-58A8-2E1D-AD40-E6FC0CE2B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8060" y="1836737"/>
            <a:ext cx="4650163" cy="3031097"/>
          </a:xfrm>
        </p:spPr>
        <p:txBody>
          <a:bodyPr>
            <a:normAutofit/>
          </a:bodyPr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Tết đang vào nhà</a:t>
            </a:r>
            <a:b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Sắp thêm một tuổi</a:t>
            </a:r>
            <a:b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Đất trời nở hoa.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7F5AB2-B34C-D96B-0FE8-9A74BF1C6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8659"/>
            <a:ext cx="7072313" cy="554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7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45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8E80684-5FB8-D866-F999-3AF20F4E043B}"/>
              </a:ext>
            </a:extLst>
          </p:cNvPr>
          <p:cNvSpPr/>
          <p:nvPr/>
        </p:nvSpPr>
        <p:spPr>
          <a:xfrm>
            <a:off x="314325" y="299462"/>
            <a:ext cx="11649075" cy="1550987"/>
          </a:xfrm>
          <a:prstGeom prst="roundRect">
            <a:avLst/>
          </a:prstGeom>
          <a:solidFill>
            <a:srgbClr val="EF7F7A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35B2BF-7BED-AE7D-A5A1-50FFEACA1E6A}"/>
              </a:ext>
            </a:extLst>
          </p:cNvPr>
          <p:cNvSpPr txBox="1"/>
          <p:nvPr/>
        </p:nvSpPr>
        <p:spPr>
          <a:xfrm>
            <a:off x="370284" y="474790"/>
            <a:ext cx="11537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 bài thơ ”Tết đang vào nhà” có nhắc đến loại hoa nào?</a:t>
            </a:r>
            <a:endParaRPr lang="en-VN" sz="3600" b="1" spc="50" dirty="0">
              <a:ln w="9525" cmpd="sng">
                <a:solidFill>
                  <a:schemeClr val="bg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0142539-73A6-7C0C-77C0-FD4B9DD7C0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916517"/>
              </p:ext>
            </p:extLst>
          </p:nvPr>
        </p:nvGraphicFramePr>
        <p:xfrm>
          <a:off x="370284" y="2377015"/>
          <a:ext cx="11537156" cy="4338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578">
                  <a:extLst>
                    <a:ext uri="{9D8B030D-6E8A-4147-A177-3AD203B41FA5}">
                      <a16:colId xmlns:a16="http://schemas.microsoft.com/office/drawing/2014/main" val="2431001481"/>
                    </a:ext>
                  </a:extLst>
                </a:gridCol>
                <a:gridCol w="5768578">
                  <a:extLst>
                    <a:ext uri="{9D8B030D-6E8A-4147-A177-3AD203B41FA5}">
                      <a16:colId xmlns:a16="http://schemas.microsoft.com/office/drawing/2014/main" val="2128865381"/>
                    </a:ext>
                  </a:extLst>
                </a:gridCol>
              </a:tblGrid>
              <a:tr h="433810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495216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CED1925B-5E91-A882-B48C-978E50EE2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64" y="2376723"/>
            <a:ext cx="5854293" cy="4338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09D880-20A8-56DB-9737-DA5476F7A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860" y="2376723"/>
            <a:ext cx="5768577" cy="433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69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45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1B6EBA-8F32-7D0F-6D2D-AA0D1C1A0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65125"/>
            <a:ext cx="11658600" cy="1535113"/>
          </a:xfrm>
          <a:prstGeom prst="roundRect">
            <a:avLst/>
          </a:prstGeom>
          <a:solidFill>
            <a:srgbClr val="EF7F7A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>
            <a:normAutofit/>
          </a:bodyPr>
          <a:lstStyle/>
          <a:p>
            <a:r>
              <a:rPr lang="en-VN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đình của bạn nhỏ đã làm gì chuẩn bị đón tết</a:t>
            </a:r>
            <a:r>
              <a:rPr lang="en-VN" sz="44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331FFF-67CE-02CB-BEE1-F62F5E948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939947"/>
              </p:ext>
            </p:extLst>
          </p:nvPr>
        </p:nvGraphicFramePr>
        <p:xfrm>
          <a:off x="350044" y="2262715"/>
          <a:ext cx="11537156" cy="4338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578">
                  <a:extLst>
                    <a:ext uri="{9D8B030D-6E8A-4147-A177-3AD203B41FA5}">
                      <a16:colId xmlns:a16="http://schemas.microsoft.com/office/drawing/2014/main" val="2431001481"/>
                    </a:ext>
                  </a:extLst>
                </a:gridCol>
                <a:gridCol w="5768578">
                  <a:extLst>
                    <a:ext uri="{9D8B030D-6E8A-4147-A177-3AD203B41FA5}">
                      <a16:colId xmlns:a16="http://schemas.microsoft.com/office/drawing/2014/main" val="2128865381"/>
                    </a:ext>
                  </a:extLst>
                </a:gridCol>
              </a:tblGrid>
              <a:tr h="433810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49521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2693EA3-D0E4-0AD6-3E00-72722BB63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4" y="2262715"/>
            <a:ext cx="5745956" cy="43381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8EE0EC-CC8E-B304-7486-A0E4E8482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622" y="2262715"/>
            <a:ext cx="5768578" cy="433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6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45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7AF4CE-F311-B336-71EC-63153171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4" y="328613"/>
            <a:ext cx="10115551" cy="1414463"/>
          </a:xfrm>
          <a:prstGeom prst="roundRect">
            <a:avLst/>
          </a:prstGeom>
          <a:solidFill>
            <a:srgbClr val="EF7F7A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>
            <a:normAutofit/>
          </a:bodyPr>
          <a:lstStyle/>
          <a:p>
            <a:r>
              <a:rPr lang="en-VN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 vật đất trời lúc này như thế nào?</a:t>
            </a:r>
            <a:endParaRPr lang="en-VN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0F78FBB-699B-A509-4A54-DAC06803F4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505787"/>
              </p:ext>
            </p:extLst>
          </p:nvPr>
        </p:nvGraphicFramePr>
        <p:xfrm>
          <a:off x="2378867" y="2019828"/>
          <a:ext cx="7285833" cy="4509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5833">
                  <a:extLst>
                    <a:ext uri="{9D8B030D-6E8A-4147-A177-3AD203B41FA5}">
                      <a16:colId xmlns:a16="http://schemas.microsoft.com/office/drawing/2014/main" val="2431001481"/>
                    </a:ext>
                  </a:extLst>
                </a:gridCol>
              </a:tblGrid>
              <a:tr h="450955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49521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2F83F0A-0961-E89C-3C10-B0EDF6479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867" y="2019828"/>
            <a:ext cx="7290100" cy="450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92</Words>
  <Application>Microsoft Macintosh PowerPoint</Application>
  <PresentationFormat>Widescreen</PresentationFormat>
  <Paragraphs>10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Hoa đào trước ngõ Cười vui sáng hồng </vt:lpstr>
      <vt:lpstr>Hoa mai trong vườn Rung rinh cánh trắng</vt:lpstr>
      <vt:lpstr>Sân nhà đầy nắng Mẹ phơi áo hoa </vt:lpstr>
      <vt:lpstr>Em dán tranh gà Ông treo câu đối </vt:lpstr>
      <vt:lpstr>Tết đang vào nhà Sắp thêm một tuổi Đất trời nở hoa.</vt:lpstr>
      <vt:lpstr>PowerPoint Presentation</vt:lpstr>
      <vt:lpstr>Gia đình của bạn nhỏ đã làm gì chuẩn bị đón tết?</vt:lpstr>
      <vt:lpstr>Cảnh vật đất trời lúc này như thế nào?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Ngọc Yến</dc:creator>
  <cp:lastModifiedBy>Ngọc Yến</cp:lastModifiedBy>
  <cp:revision>3</cp:revision>
  <dcterms:created xsi:type="dcterms:W3CDTF">2024-01-14T08:25:48Z</dcterms:created>
  <dcterms:modified xsi:type="dcterms:W3CDTF">2024-01-15T05:14:48Z</dcterms:modified>
</cp:coreProperties>
</file>